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zh-T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16號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這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單字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上帝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/>
              <a:t>神呼召摩西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當摩西聽到神的聲音時，他看到了什麼？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美麗的葡萄樹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雲與雷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燃燒的灌木叢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分海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燃燒的灌木叢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第25章 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基甸和他的 300 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T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單字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/>
              <a:t>當耶和華的使者向基甸顯現時，他說：“大能的勇士啊，耶和華與你同在。”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耶和華的天使向基甸顯現，說：“大能的戰士，上帝與你同在。”上帝透過露水和羊毛給了他保證。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當他確信上帝呼召他時，他就拆毀了以色列人所崇拜的巴力及其祭壇。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神吩咐基甸挑選勇士來打敗米甸人。根據上帝的指示，只有三百人被選中。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上帝給了他一個奇妙的計劃來攻擊他們。上帝讓他們有號角和裡面有火把的空罐子。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晚上，基甸和他的三百人執行了上帝給他們的計劃。他們贏得了對米甸人的戰爭。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基甸和他的 300 名士兵只有服從上帝的命令才能贏得對眾多米甸人的戰爭。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我生命中獲勝的秘訣就是順服神。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他是僅用三百人就能擊敗無數敵軍的全能神。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哪一個不是基甸和他的三百人擊敗敵人時所使用的？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罐子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刀劍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火把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刀劍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耶和華看見他過去觀看，就呼叫他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從灌木叢中，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“摩西！摩西！”摩西說：“我在這裡。”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T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單字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/>
              <a:t>當耶和華的使者向基甸顯現時，他說：“大能的勇士啊，耶和華與你同在。”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第26章 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/>
              <a:t>參孫，強大的戰士。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那婦人生了一個男孩，給他起名叫參孫。他漸漸長大，耶和華賜福給他，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以色列人的領袖中有一位領袖，名叫參孫。他是一個從出生起就被分別為聖歸上帝的人。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參孫是一位非常強大的戰士。因為參孫，非利士人和其他壓迫他們的國家無法壓迫以色列人</a:t>
            </a:r>
            <a:r xmlns:a="http://schemas.openxmlformats.org/drawingml/2006/main">
              <a:rPr lang="zh-T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不再有。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他的力量來自他的頭髮。可是，他的頭髮卻被騙了，被剃光了。於是，他就失去了權力。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參孫被抓住並被敵人嘲笑。他後悔因為傲慢而被愚弄。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參孫最後祈求上帝再次賜給他力量。上帝回應了他的祈禱，最終給了他力量。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參孫是一位被上帝賜給特殊恩典和呼召的人。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但由於他的傲慢，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他失去了所有的人。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我們也是神所愛的孩子，接受了神的恩典和使命。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因此，我們必須在神的話面前謙卑。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上帝聽並回應我們認真而真實的祈禱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 號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這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單字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上帝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十災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參孫的力量從何而來？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頭髮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手臂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眼睛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頭髮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那婦人生了一個男孩，給他起名叫參孫。他漸漸長大，耶和華賜福給他，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第27章 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/>
              <a:t>路得，一位品格高尚的女人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你的人民就是我的人民，你的上帝就是我的上帝。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露絲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拿俄米是猶太婦女，有兩個與外邦人結婚的兒子。但是，她的兩個兒子卻死了。於是，只剩下她和兩個寡婦媳婦。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拿俄米決定返回猶大的家。她吩咐兩個媳婦回家。但是，她的二媳婦卻沒有回老家，而是跟著婆婆到了猶大生活。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路得不得不拾取剩下的穀物與拿俄米一起生活，因為她沒有丈夫來管理家庭。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她碰巧在波阿斯的田裡撿到了剩下的穀物。波阿斯認為路得是個高貴的女子，就娶了她。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波阿斯接待路得和拿俄米為家人，過著幸福的生活。未來，大衛王和耶穌都來自波阿斯和路得的後裔。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/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路得是一個外邦人。她是個善良又真誠的女人，對婆婆也照顧得很好。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所以，她是有福的。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我們還必須幫助我們的鄰居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並敬拜上帝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帶著善良真誠的心。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當我伸手攻擊埃及，將以色列人從其中領出來的時候，埃及人就知道我是耶和華。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神不看外表，只看內心。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拿俄米為何從摩押回猶大？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因為她生病了..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因為丈夫過世了。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因為她的兩個兒子死了..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因為她想見她的家人..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因為她的兩個兒子死了..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你的人民就是我的人民，你的上帝就是我的上帝。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露絲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第28章 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哈拿的禱告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童子撒母耳的身量漸漸長大，耶和華和人喜愛他的心也漸漸長大。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漢娜沒有兒子。於是，她非常傷心，向上帝祈禱。 “哦，父神，如果你給我一個兒子，我會為你賜下他一生一世。”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神垂聽了她的禱告，賜給哈拿一個兒子，名叫撒母耳。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哈拿按照她之前的禱告，要兒子去聖殿敬拜上帝。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撒母耳住在聖殿裡敬拜上帝。他從人和神那裡得到了很多恩典。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小塞繆爾長得很好，成為了一個小男孩。後來，他成為了一位聆聽上帝聲音的先知。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摩西將上帝的命令告訴了埃及國王法老。 “耶和華如此說：容我的百姓去，使他們敬拜我。”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神聽了哈拿的所有禱告，記念了她，並完全回應了她。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神正在聽我們所有的禱告。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因此，我們必須祈禱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認真而誠實。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神聽了我們的禱告並忠實地回應了我們。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T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漢娜為何如此悲傷？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因為胃痛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因為沒錢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因為沒有兒子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因為她醜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因為沒有兒子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童子撒母耳的身量漸漸長大，耶和華和人喜愛他的心也漸漸長大。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掃羅王，以色列第一位王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耶和華回答說：“請聽他們的話，為他們立王。”撒母耳對以色列人說：“你們各回自己的城去吧。”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“我們需要一個國王！”以色列人要求為他們立一個王給撒母耳。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「我要照他們所求的賜給他們一個王。」上帝回答撒母耳。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神差遣掃羅去見撒母耳。神讓撒母耳將油澆在他的頭上，成為以色列的王。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“這是我們的領袖，索爾。”撒母耳讓以色列人知道上帝任命掃羅為以色列的領袖。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「決不！神是誰？ “我是神”，法老極力拒絕。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掃羅起初很好地帶領以色列人，忠心地遵行神的旨意。然而，他卻因為自己的傲慢和驕傲而成為了背叛上帝旨意的壞國王。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起初掃羅很謙虛。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然而，當他成為國王之後，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他不再服從上帝的旨意了。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他變得傲慢和貪婪。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當你的父神高舉你時，你必須不斷謙卑。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神喜愛謙卑的人，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但拒絕驕傲。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以色列人向撒母耳求什麼？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食品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神的話語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房子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耶和華回答說：“請聽他們的話，為他們立王。”撒母耳對以色列人說：“你們各回自己的城去吧。”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/>
              <a:t>殺死歌利亞的小男孩大衛</a:t>
            </a:r>
            <a:r xmlns:a="http://schemas.openxmlformats.org/drawingml/2006/main">
              <a:rPr lang="zh-TW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大衛對非利士人說：「你來攻擊我，是靠著刀槍和銅戟；我來攻擊你，是靠著萬軍之耶和華的名，就是你所怒罵帶領以色列軍隊的 神。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非利士人的營地裡有一個巨人士兵，名叫歌利亞。他發起爭鬥，侮辱了上帝的名字。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沒有人因為害怕他而敢與他對抗。</a:t>
            </a:r>
          </a:p>
          <a:p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那時，少年大衛對掃羅王說：“我要去攻打他。”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“如果上帝與我同在，我就能打敗他。”</a:t>
            </a:r>
          </a:p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大衛拿著五塊光滑的石頭來到歌利亞面前。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摩西向上帝禱告。 “主啊，請讓我知道您今後要做什麼。”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大衛對拿著刀和矛來攻擊他的歌利亞說。 “我以耶和華神的名與你們作戰！”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大衛丟了一塊石頭，擊中了歌利亞的額頭。</a:t>
            </a:r>
          </a:p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大衛在上帝的幫助下贏得了這場戰鬥。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今天的課程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以色列士兵感到害怕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巨人歌利亞的。他們害怕他。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然而大衛相信上帝的保護，勇敢地與他作戰並擊敗了他。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我們應該相信上帝永遠保護我們。我們可以透過相信上帝在任何情況下都會保護我們而擁有勇氣。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來自對神的信仰的勇氣可以克服任何恐懼。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神將勝利賜給那些為祂而戰的人。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/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大衛向歌利亞丟了什麼？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石頭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防護罩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石頭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大衛對非利士人說：「你來攻擊我，是靠著刀槍和銅戟；我來攻擊你，是靠著萬軍之耶和華的名，就是你所怒罵帶領以色列軍隊的 神。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神使埃及全地降下十災。埃及人民和法老已經知道誰是真神。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“摩西，現在就帶著你所有的以色列人離開埃及吧。”法老沒辦法，只好放了他們。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法老認為自己是最無視上帝的人。</a:t>
            </a:r>
            <a:r xmlns:a="http://schemas.openxmlformats.org/drawingml/2006/main">
              <a:rPr lang="zh-T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所以，他必然遭遇了大災難。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我們必須承認上帝是全能者，而不是我們。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耶和華看見他過去觀看，就呼叫他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從灌木叢中，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“摩西！摩西！”摩西說：“我在這裡。”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神不同於偶像或其他假神。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神是活的，並以祂的大能在工作。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神給埃及降下了多少災難？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十個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當我伸手攻擊埃及，將以色列人從其中領出來的時候，埃及人就知道我是耶和華。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 18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雲之柱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4400"/>
              <a:t>和火柱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白天耶和華在雲柱中引導他們的路，夜間在火柱中光照他們，使他們無論晝夜都可以行走。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以色列人在埃及生活了 430 年。 430 年結束後，他們離開埃及，返回應許之地迦南。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“怎樣才能走正路？”、“如果途中遇到壞人怎麼辦？”他們很擔心。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那時，上帝向他們展示了祂正在引導他們的證據。那是雲柱。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到了晚上，它就變成了火柱。就這樣，神日夜引導他們。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“我們不害怕，因為上帝與我們同在！”以色列人感謝神用雲柱和火柱引導他們。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有一天，當摩西看到一名埃及人毆打以色列人時，他很生氣，站在他的人民這邊，殺死了那個埃及人。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T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當許多以色列人穿越危險的沙漠時，神向他們展示了祂用雲柱和火柱引導和保護他們的證據。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現在，神與我同在，保護我。讓我們感謝上帝。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神永遠與我們同在。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祂日夜保護我們。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當以色列人離開埃及時，神用什麼引導他們呢？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雲柱和火柱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鳥和魚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太陽和月亮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狗和貓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雲柱和火柱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白天耶和華在雲柱中引導他們的路，夜間在火柱中光照他們，使他們無論晝夜都可以行走。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第19章 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以色列人在乾地上經過分開的海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摩西向海伸手，耶和華就用強勁的東風，將海水吹退，使海變成乾地。水被分開，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摩西和以色列人在前往迦南的途中遇到了紅海。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埃及人追趕以色列人，再次抓住他們。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然後，奇妙的事情發生了！神讓紅海分開，以色列人在乾地上行走。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埃及士兵追擊，但海水又退了回去，埃及士兵全被淹沒到海裡。他們無一人倖存。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法老聽到這件事後，摩西害怕他，從埃及王宮逃到米甸沙漠去居住。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感謝神拯救了我們！所有的以色列人都非常高興地唱著歡樂的歌曲。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神將以色列人從絕境中拯救出來。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我也因罪而瀕臨死亡，但神差遣耶穌來拯救我！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神把我從永恆的死亡中救了出來！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噢，天父上帝，非常感謝您！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神是？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上帝。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神是我們的救世主，祂以奇妙的方式拯救了祂的子民。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以色列人怎樣渡過紅海？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上帝派給他們一艘大船。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上帝讓他們在海水上行走。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神將紅海分開，讓他們繼續前行</a:t>
            </a:r>
          </a:p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乾燥的地面。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上帝讓他們飛過大海。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神將紅海分開，讓他們繼續前行</a:t>
            </a:r>
          </a:p>
          <a:p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乾燥的地面。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摩西向海伸手，耶和華就用強勁的東風，將海水吹退，使海變成乾地。水被分開，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 20 章 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/>
              <a:t>放下肉的神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「我聽見以色列人的怨言。你對他們說：『晚上你們必吃肉，早晨你們必吃飽。那時你們就知道我是耶和華你們的神。’ 」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以色列人在沙漠裡沒有任何食物。然後他們向摩西和上帝發怨言。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然後耶和華對摩西說。 “我會把天上的食物降給你。”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早晨，沙漠的地面上出現了像霜一樣的薄薄的雪花。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摩西牧羊了四十年，享年八十歲。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傍晚時分，鵪鶉飛過他們身上，落在營地上。他們把它們收集起來，煮熟並吃掉。即使在沙漠裡，他們也沒有挨餓。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“感謝上帝！”摩西和以色列人對神的全能大能感到驚訝。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神以奇妙的方式和祂全能的能力為祂的子民提供了每日的食物，即使在沙漠中他們找不到任何食物。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我們相信神會以祂奇妙的方式忠實地供應我們的必需品。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神是？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祂是奇妙的神，祂事先知道我們的需要，並以祂奇妙的方式提供我們的需要。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上帝為祂飢餓的子民提供了什麼？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嗎哪和鵪鶉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麵包和牛奶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肉和水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飯和湯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嗎哪和鵪鶉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「我聽見以色列人的怨言。你對他們說：『晚上你們必吃肉，早晨你們必吃飽。那時你們就知道我是耶和華你們的神。’ 」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/>
              <a:t>十誡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摩西與耶和華同在四十天四十夜沒有吃飯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麵包或飲用水。他在石版上寫下了聖約的話語－十誡。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以色列人到達何烈山（西乃山）。主神的榮耀充滿在西乃山（何烈山）。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神對摩西說：“你上山到我這裡來。”摩西登上了神的山。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有一天，上帝在燃燒的灌木叢中呼喚他並對他說話。 「我派你去見法老，是為了將我的人民以色列人從埃及拯救出來。”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主神在何烈山上相遇。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神賜給摩西石版。神在上面寫下了以色列人要遵守的律法和命令──十誡。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“主啊，感謝您賜予我們法律。”</a:t>
            </a:r>
          </a:p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摩西想：“我要傳授並教導這寶貴的十誡。”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十誡是神為我們的生活所賜下的寶貴條例。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當我們遵守神的律法時，神就會喜悅我們的生活。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神給了我們律法和十誡。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神透過這些律法和誡命讓我們認識祂自己。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上帝在哪裡寫了十誡？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木碑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泥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藥片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石碑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石碑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摩西與耶和華同在四十天四十夜沒有吃飯</a:t>
            </a: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麵包或飲用水。他在石版上寫下了聖約的話語－十誡。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第22章 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金牛犢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他把他們遞給他的東西鑄成了一個偶像，形狀如下：</a:t>
            </a:r>
          </a:p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小牛的形狀，用工具塑造它。他們說：“以色列啊，這就是領你出埃及的神。”</a:t>
            </a:r>
          </a:p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當摩西這麼長時間沒有從山上下來時，他們感到不安。 “我們需要我們的神而不是摩西來帶領我們。”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摩西拿著上帝賜給他的杖回到埃及，拯救他的百姓以色列人。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於是，他們鑄造了一頭金牛犢，並拜它為神，以引導他們。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頒布十誡的摩西非常生氣。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神對他們非常憤怒。 “我會消滅他們。然後我會讓你們成為一個偉大的國家。”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但是，摩西認真地祈求上帝寬恕他們。神垂聽了摩西的禱告並赦免了他們。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T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神最恨惡的就是敬拜別神而不敬拜祂。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你不應該不惜一切代價為自己製造任何偶像。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無論發生什麼事，你都不可跪拜他們。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rgbClr val="FF0000"/>
                </a:solidFill>
              </a:rPr>
              <a:t>上帝？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神最恨惡的不是他，而是偶像崇拜。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以色列人鑄造什麼偶像來犯罪？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金色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金牛犢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銀牛犢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銀牌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金牛犢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他把他們遞給他的東西鑄成了一個偶像，形狀如下：</a:t>
            </a:r>
          </a:p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小牛的形狀，用工具塑造它。他們說：“以色列啊，這就是領你出埃及的神。”</a:t>
            </a:r>
          </a:p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出埃及記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第23章 神的話語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沙漠中神的殿（會幕）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在立起聖幕（法櫃的帳幕）的那天，雲彩遮蓋了它。從晚上到早晨，會幕上方的雲看起來像火。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數位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當摩西80歲的時候，上帝任命他為以色列人的領袖。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神的計劃與我們的不同，但祂的計劃總是完美的。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我們必須相信神的計劃是完美的，我們必須依靠祂。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神吩咐摩西要建造會幕——神的殿。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上帝告訴了有關會幕的一切——它的形狀以及應為它準備的一切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神也讓他們知道在會幕敬拜神時如何使用每一件物品。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摩西和以色列人照著神的指示建造了會幕－神的殿。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在立起聖幕的那天，有顯示上帝榮耀的雲彩遮蓋了聖幕。會幕是神與以色列人同在的記號。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神讓以色列人建造會幕－神的殿，並讓他們以會幕為中心居住。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我們應該以神為我們思想和生活的中心。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rgbClr val="FF0000"/>
                </a:solidFill>
              </a:rPr>
              <a:t>上帝？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神與我們同住、與我們同行、引導我們、與我們說話。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神讓以色列人做什麼？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金牛犢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宮殿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會幕－神的殿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會幕－神的殿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bg1">
                    <a:lumMod val="50000"/>
                  </a:schemeClr>
                </a:solidFill>
              </a:rPr>
              <a:t>在立起聖幕（法櫃的帳幕）的那天，雲彩遮蓋了它。從晚上到早晨，會幕上方的雲看起來像火。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數位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24號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這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單字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上帝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400"/>
              <a:t>崩塌的耶利哥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TW" altLang="ko-KR" sz="3200"/>
              <a:t>神是？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神用祂完美的計劃引導我們。神的計劃沒有錯誤。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第七次，祭司吹角的時候，約書亞吩咐百姓說：「呼喊！因為耶和華已經把城交給你們了！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約書亞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以色列人想要進入應許之地。但耶利哥這座大城堡擋住了他們的去路。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神告訴他們的領袖約書亞如何毀滅耶利哥。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以色列人遵照上帝的指示，繞著耶利哥城牆遊行了七天。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他們繞城牆行軍六天，每天一次，耶利哥卻一動也不動。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第七天，他們繞著它走了七次。到了第七次的時候，他們大喝一聲，牆壁倒塌了。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以色列人無法憑藉自己的力量摧毀耶利哥。但神用自己的力量為他們毀滅了耶利哥。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以色列人因著對神的順服而贏得了勝利。</a:t>
            </a: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讓我們順服上帝而過我們的生活。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感謝神讓我們得勝！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3200"/>
              <a:t>上帝？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神透過祂的大能為祂的子民帶來勝利。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他是勝利之神！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神吩咐約書亞怎樣毀滅耶利哥城？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向耶利哥丟石頭七天。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為耶利哥禱告七天。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為耶利哥歌頌七日。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沿耶利哥城牆行軍 7 天，</a:t>
            </a:r>
          </a:p>
          <a:p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最後一天大聲喊叫。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沿耶利哥城牆行軍 7 天，</a:t>
            </a:r>
          </a:p>
          <a:p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最後一天大聲喊叫。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第七次，祭司吹角的時候，約書亞吩咐百姓說：「呼喊！因為耶和華已經把城交給你們了！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約書亞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